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9" r:id="rId2"/>
    <p:sldId id="270" r:id="rId3"/>
    <p:sldId id="292" r:id="rId4"/>
    <p:sldId id="274" r:id="rId5"/>
    <p:sldId id="290" r:id="rId6"/>
    <p:sldId id="291" r:id="rId7"/>
    <p:sldId id="277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8" r:id="rId17"/>
    <p:sldId id="289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909" autoAdjust="0"/>
  </p:normalViewPr>
  <p:slideViewPr>
    <p:cSldViewPr>
      <p:cViewPr varScale="1">
        <p:scale>
          <a:sx n="67" d="100"/>
          <a:sy n="67" d="100"/>
        </p:scale>
        <p:origin x="183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9B534-773A-4BA3-8B51-A1DD51FBA8C3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558C9-0B2C-4821-A8E7-9C3B9BC02F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642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558C9-0B2C-4821-A8E7-9C3B9BC02F1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878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7BA8-C899-4DE8-B3EC-108B2E92646B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016A-4DA1-49A6-B870-3EDDE31A69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96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7BA8-C899-4DE8-B3EC-108B2E92646B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016A-4DA1-49A6-B870-3EDDE31A69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9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7BA8-C899-4DE8-B3EC-108B2E92646B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016A-4DA1-49A6-B870-3EDDE31A69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9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7BA8-C899-4DE8-B3EC-108B2E92646B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016A-4DA1-49A6-B870-3EDDE31A69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64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7BA8-C899-4DE8-B3EC-108B2E92646B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016A-4DA1-49A6-B870-3EDDE31A69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31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7BA8-C899-4DE8-B3EC-108B2E92646B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016A-4DA1-49A6-B870-3EDDE31A69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734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7BA8-C899-4DE8-B3EC-108B2E92646B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016A-4DA1-49A6-B870-3EDDE31A69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609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7BA8-C899-4DE8-B3EC-108B2E92646B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016A-4DA1-49A6-B870-3EDDE31A69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80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7BA8-C899-4DE8-B3EC-108B2E92646B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016A-4DA1-49A6-B870-3EDDE31A69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92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7BA8-C899-4DE8-B3EC-108B2E92646B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016A-4DA1-49A6-B870-3EDDE31A69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57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7BA8-C899-4DE8-B3EC-108B2E92646B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016A-4DA1-49A6-B870-3EDDE31A69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46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B7BA8-C899-4DE8-B3EC-108B2E92646B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E016A-4DA1-49A6-B870-3EDDE31A69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66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99108"/>
              </p:ext>
            </p:extLst>
          </p:nvPr>
        </p:nvGraphicFramePr>
        <p:xfrm>
          <a:off x="611560" y="215985"/>
          <a:ext cx="7992888" cy="6453375"/>
        </p:xfrm>
        <a:graphic>
          <a:graphicData uri="http://schemas.openxmlformats.org/drawingml/2006/table">
            <a:tbl>
              <a:tblPr firstRow="1" bandRow="1"/>
              <a:tblGrid>
                <a:gridCol w="7992888"/>
              </a:tblGrid>
              <a:tr h="6453375">
                <a:tc>
                  <a:txBody>
                    <a:bodyPr/>
                    <a:lstStyle/>
                    <a:p>
                      <a:pPr marL="2057400" indent="-2057400" algn="ctr"/>
                      <a:r>
                        <a:rPr lang="de-DE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„Ich bin dir näher als du glaubst“ </a:t>
                      </a:r>
                      <a:r>
                        <a:rPr lang="de-DE" sz="2400" b="1" i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2400" b="1" i="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Gott</a:t>
                      </a:r>
                      <a:r>
                        <a:rPr lang="de-DE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de-DE" sz="2400" b="1" i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2400" b="1" i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96" y="5599031"/>
            <a:ext cx="1511052" cy="107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9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157286"/>
              </p:ext>
            </p:extLst>
          </p:nvPr>
        </p:nvGraphicFramePr>
        <p:xfrm>
          <a:off x="611560" y="215985"/>
          <a:ext cx="7992888" cy="6453375"/>
        </p:xfrm>
        <a:graphic>
          <a:graphicData uri="http://schemas.openxmlformats.org/drawingml/2006/table">
            <a:tbl>
              <a:tblPr firstRow="1" bandRow="1"/>
              <a:tblGrid>
                <a:gridCol w="7992888"/>
              </a:tblGrid>
              <a:tr h="6453375">
                <a:tc>
                  <a:txBody>
                    <a:bodyPr/>
                    <a:lstStyle/>
                    <a:p>
                      <a:pPr marL="2057400" indent="-2057400" algn="ctr"/>
                      <a:r>
                        <a:rPr lang="de-DE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„Ich bin dir näher als du glaubst“ </a:t>
                      </a:r>
                      <a:r>
                        <a:rPr lang="de-DE" sz="2400" b="1" i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2400" b="1" i="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Gott</a:t>
                      </a:r>
                      <a:r>
                        <a:rPr lang="de-DE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de-DE" sz="2400" b="1" i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3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„Jesus wählt immer wieder </a:t>
                      </a:r>
                      <a:endParaRPr lang="de-DE" sz="36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3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 </a:t>
                      </a:r>
                      <a:r>
                        <a:rPr lang="de-DE" sz="3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Demütigen, Armen, Ausgestoßenen </a:t>
                      </a:r>
                    </a:p>
                    <a:p>
                      <a:r>
                        <a:rPr lang="de-DE" sz="3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 Abgelehnten aus. </a:t>
                      </a:r>
                    </a:p>
                    <a:p>
                      <a:r>
                        <a:rPr lang="de-DE" sz="3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Sie stellen oft Gottes Lieblingsplätze dar – in ihnen können wir Gott begegnen.“</a:t>
                      </a:r>
                    </a:p>
                    <a:p>
                      <a:r>
                        <a:rPr lang="de-DE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</a:t>
                      </a:r>
                      <a:r>
                        <a:rPr lang="de-DE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Ortberg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96" y="5599031"/>
            <a:ext cx="1511052" cy="107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987536"/>
              </p:ext>
            </p:extLst>
          </p:nvPr>
        </p:nvGraphicFramePr>
        <p:xfrm>
          <a:off x="611560" y="215985"/>
          <a:ext cx="7992888" cy="6453375"/>
        </p:xfrm>
        <a:graphic>
          <a:graphicData uri="http://schemas.openxmlformats.org/drawingml/2006/table">
            <a:tbl>
              <a:tblPr firstRow="1" bandRow="1"/>
              <a:tblGrid>
                <a:gridCol w="7992888"/>
              </a:tblGrid>
              <a:tr h="6453375">
                <a:tc>
                  <a:txBody>
                    <a:bodyPr/>
                    <a:lstStyle/>
                    <a:p>
                      <a:pPr marL="2057400" indent="-2057400" algn="ctr"/>
                      <a:r>
                        <a:rPr lang="de-DE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„Ich bin dir näher als du glaubst“ </a:t>
                      </a:r>
                      <a:r>
                        <a:rPr lang="de-DE" sz="2400" b="1" i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2400" b="1" i="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Gott</a:t>
                      </a:r>
                      <a:r>
                        <a:rPr lang="de-DE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de-DE" sz="2400" b="1" i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2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„Jesus wählt immer wieder die Demütigen, Armen, Ausgestoßenen und Abgelehnten aus. Sie stellen oft Gottes Lieblingsplätze dar – in ihnen können wir Gott begegnen.“</a:t>
                      </a:r>
                      <a:r>
                        <a:rPr lang="de-DE" sz="20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</a:t>
                      </a:r>
                      <a:r>
                        <a:rPr lang="de-D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Ortberg</a:t>
                      </a:r>
                    </a:p>
                    <a:p>
                      <a:endParaRPr lang="de-DE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3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„Jesus ist überall um uns herum – auch in elender Verkleidung.“</a:t>
                      </a:r>
                    </a:p>
                    <a:p>
                      <a:r>
                        <a:rPr lang="de-DE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</a:t>
                      </a:r>
                      <a:r>
                        <a:rPr lang="de-DE" sz="20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de-DE" sz="2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Desmond Tutu</a:t>
                      </a:r>
                    </a:p>
                    <a:p>
                      <a:endParaRPr lang="de-DE" sz="2000" b="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96" y="5599031"/>
            <a:ext cx="1511052" cy="107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3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844717"/>
              </p:ext>
            </p:extLst>
          </p:nvPr>
        </p:nvGraphicFramePr>
        <p:xfrm>
          <a:off x="611560" y="215985"/>
          <a:ext cx="7992888" cy="6453375"/>
        </p:xfrm>
        <a:graphic>
          <a:graphicData uri="http://schemas.openxmlformats.org/drawingml/2006/table">
            <a:tbl>
              <a:tblPr firstRow="1" bandRow="1"/>
              <a:tblGrid>
                <a:gridCol w="7992888"/>
              </a:tblGrid>
              <a:tr h="6453375">
                <a:tc>
                  <a:txBody>
                    <a:bodyPr/>
                    <a:lstStyle/>
                    <a:p>
                      <a:pPr marL="2057400" indent="-2057400" algn="ctr"/>
                      <a:r>
                        <a:rPr lang="de-DE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„Ich bin dir näher als du glaubst“ </a:t>
                      </a:r>
                      <a:r>
                        <a:rPr lang="de-DE" sz="2400" b="1" i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2400" b="1" i="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Gott</a:t>
                      </a:r>
                      <a:r>
                        <a:rPr lang="de-DE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de-DE" sz="2400" b="1" i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2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„Jesus wählt immer wieder die Demütigen, Armen, Ausgestoßenen und Abgelehnten aus. Sie stellen oft Gottes Lieblingsplätze dar – in ihnen können wir Gott begegnen.“</a:t>
                      </a:r>
                      <a:r>
                        <a:rPr lang="de-DE" sz="20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</a:t>
                      </a:r>
                      <a:r>
                        <a:rPr lang="de-D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Ortberg</a:t>
                      </a:r>
                    </a:p>
                    <a:p>
                      <a:endParaRPr lang="de-DE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2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„Jesus ist überall um uns herum – auch in elender Verkleidung.“</a:t>
                      </a:r>
                    </a:p>
                    <a:p>
                      <a:r>
                        <a:rPr lang="de-DE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         </a:t>
                      </a:r>
                      <a:r>
                        <a:rPr lang="de-D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Desmond Tutu</a:t>
                      </a:r>
                    </a:p>
                    <a:p>
                      <a:endParaRPr lang="de-DE" sz="1600" b="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3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„Wenn man die Ärmsten berührt,</a:t>
                      </a:r>
                    </a:p>
                    <a:p>
                      <a:r>
                        <a:rPr lang="de-DE" sz="3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berührt man Jesus </a:t>
                      </a:r>
                    </a:p>
                    <a:p>
                      <a:r>
                        <a:rPr lang="de-DE" sz="3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seiner elendesten Verkleidung.“</a:t>
                      </a:r>
                    </a:p>
                    <a:p>
                      <a:r>
                        <a:rPr lang="de-DE" sz="20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                    </a:t>
                      </a:r>
                      <a:r>
                        <a:rPr lang="de-DE" sz="2800" b="0" i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Mutter Theresa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96" y="5599031"/>
            <a:ext cx="1511052" cy="107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4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778885"/>
              </p:ext>
            </p:extLst>
          </p:nvPr>
        </p:nvGraphicFramePr>
        <p:xfrm>
          <a:off x="611560" y="215985"/>
          <a:ext cx="7992888" cy="6453375"/>
        </p:xfrm>
        <a:graphic>
          <a:graphicData uri="http://schemas.openxmlformats.org/drawingml/2006/table">
            <a:tbl>
              <a:tblPr firstRow="1" bandRow="1"/>
              <a:tblGrid>
                <a:gridCol w="7992888"/>
              </a:tblGrid>
              <a:tr h="6453375">
                <a:tc>
                  <a:txBody>
                    <a:bodyPr/>
                    <a:lstStyle/>
                    <a:p>
                      <a:pPr marL="2057400" indent="-2057400" algn="ctr"/>
                      <a:r>
                        <a:rPr lang="de-DE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„Ich bin dir näher als du glaubst“ </a:t>
                      </a:r>
                      <a:r>
                        <a:rPr lang="de-DE" sz="2400" b="1" i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2400" b="1" i="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Gott</a:t>
                      </a:r>
                      <a:r>
                        <a:rPr lang="de-DE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de-DE" sz="2400" b="1" i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2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„Jesus wählt immer wieder die Demütigen, Armen, Ausgestoßenen und Abgelehnten aus. Sie stellen oft Gottes Lieblingsplätze dar – in ihnen können wir Gott begegnen.“</a:t>
                      </a:r>
                      <a:r>
                        <a:rPr lang="de-DE" sz="20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</a:t>
                      </a:r>
                      <a:r>
                        <a:rPr lang="de-D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Ortberg</a:t>
                      </a:r>
                    </a:p>
                    <a:p>
                      <a:endParaRPr lang="de-DE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2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„Jesus ist überall um uns herum – auch in elender Verkleidung.“</a:t>
                      </a:r>
                    </a:p>
                    <a:p>
                      <a:r>
                        <a:rPr lang="de-DE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         </a:t>
                      </a:r>
                      <a:r>
                        <a:rPr lang="de-D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Desmond Tutu</a:t>
                      </a:r>
                    </a:p>
                    <a:p>
                      <a:endParaRPr lang="de-DE" sz="1600" b="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2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„Wenn man die Ärmsten berührt,</a:t>
                      </a:r>
                      <a:r>
                        <a:rPr lang="de-DE" sz="20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berührt man Jesus </a:t>
                      </a:r>
                    </a:p>
                    <a:p>
                      <a:r>
                        <a:rPr lang="de-DE" sz="2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seiner elendesten Verkleidung.“</a:t>
                      </a:r>
                      <a:r>
                        <a:rPr lang="de-DE" sz="20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</a:t>
                      </a:r>
                      <a:r>
                        <a:rPr lang="de-DE" sz="20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0" i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Mutter Theresa</a:t>
                      </a:r>
                    </a:p>
                    <a:p>
                      <a:endParaRPr lang="de-DE" sz="1600" b="0" i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de-DE" sz="3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„Was ihr für einen meiner geringsten Brüder getan habt, das habt ihr für mich getan.“                                           </a:t>
                      </a:r>
                      <a:r>
                        <a:rPr lang="de-DE" sz="2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Jesus</a:t>
                      </a:r>
                      <a:r>
                        <a:rPr lang="de-DE" sz="28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Christus</a:t>
                      </a:r>
                      <a:r>
                        <a:rPr lang="de-DE" sz="3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endParaRPr lang="de-DE" sz="3600" b="0" i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96" y="5599031"/>
            <a:ext cx="1511052" cy="107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4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246867"/>
              </p:ext>
            </p:extLst>
          </p:nvPr>
        </p:nvGraphicFramePr>
        <p:xfrm>
          <a:off x="611560" y="215985"/>
          <a:ext cx="7992888" cy="6453375"/>
        </p:xfrm>
        <a:graphic>
          <a:graphicData uri="http://schemas.openxmlformats.org/drawingml/2006/table">
            <a:tbl>
              <a:tblPr firstRow="1" bandRow="1"/>
              <a:tblGrid>
                <a:gridCol w="7992888"/>
              </a:tblGrid>
              <a:tr h="6453375">
                <a:tc>
                  <a:txBody>
                    <a:bodyPr/>
                    <a:lstStyle/>
                    <a:p>
                      <a:pPr marL="2057400" indent="-2057400" algn="ctr"/>
                      <a:endParaRPr lang="de-DE" sz="2400" b="1" i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2400" b="1" i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40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40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40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40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26" y="1401695"/>
            <a:ext cx="5762755" cy="40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970682"/>
              </p:ext>
            </p:extLst>
          </p:nvPr>
        </p:nvGraphicFramePr>
        <p:xfrm>
          <a:off x="611560" y="215985"/>
          <a:ext cx="7992888" cy="6453375"/>
        </p:xfrm>
        <a:graphic>
          <a:graphicData uri="http://schemas.openxmlformats.org/drawingml/2006/table">
            <a:tbl>
              <a:tblPr firstRow="1" bandRow="1"/>
              <a:tblGrid>
                <a:gridCol w="7992888"/>
              </a:tblGrid>
              <a:tr h="6453375">
                <a:tc>
                  <a:txBody>
                    <a:bodyPr/>
                    <a:lstStyle/>
                    <a:p>
                      <a:pPr marL="2057400" indent="-2057400" algn="ctr"/>
                      <a:r>
                        <a:rPr lang="de-DE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„Ich bin dir näher als du glaubst“ </a:t>
                      </a:r>
                      <a:r>
                        <a:rPr lang="de-DE" sz="2400" b="1" i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2400" b="1" i="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Gott</a:t>
                      </a:r>
                      <a:r>
                        <a:rPr lang="de-DE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de-DE" sz="2400" b="1" i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3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</a:t>
                      </a:r>
                      <a:r>
                        <a:rPr lang="de-DE" sz="3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Jesu Auftrag gehörte, </a:t>
                      </a:r>
                      <a:endParaRPr lang="de-DE" sz="36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3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 </a:t>
                      </a:r>
                      <a:r>
                        <a:rPr lang="de-DE" sz="3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Realität der Gegenwart Gottes </a:t>
                      </a:r>
                      <a:endParaRPr lang="de-DE" sz="36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3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 </a:t>
                      </a:r>
                      <a:r>
                        <a:rPr lang="de-DE" sz="3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Seiner Macht auf der Erde </a:t>
                      </a:r>
                      <a:endParaRPr lang="de-DE" sz="36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3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 </a:t>
                      </a:r>
                      <a:r>
                        <a:rPr lang="de-DE" sz="3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manifestieren-</a:t>
                      </a:r>
                    </a:p>
                    <a:p>
                      <a:r>
                        <a:rPr lang="de-DE" sz="3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Reich Gottes in unserer Welt, </a:t>
                      </a:r>
                    </a:p>
                    <a:p>
                      <a:r>
                        <a:rPr lang="de-DE" sz="3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unserer Zeit – hier </a:t>
                      </a:r>
                      <a:r>
                        <a:rPr lang="de-DE" sz="3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Solingen.</a:t>
                      </a:r>
                      <a:endParaRPr lang="de-DE" sz="3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22" y="4321458"/>
            <a:ext cx="3276364" cy="23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245853"/>
              </p:ext>
            </p:extLst>
          </p:nvPr>
        </p:nvGraphicFramePr>
        <p:xfrm>
          <a:off x="611560" y="215985"/>
          <a:ext cx="7992888" cy="6453375"/>
        </p:xfrm>
        <a:graphic>
          <a:graphicData uri="http://schemas.openxmlformats.org/drawingml/2006/table">
            <a:tbl>
              <a:tblPr firstRow="1" bandRow="1"/>
              <a:tblGrid>
                <a:gridCol w="7992888"/>
              </a:tblGrid>
              <a:tr h="6453375">
                <a:tc>
                  <a:txBody>
                    <a:bodyPr/>
                    <a:lstStyle/>
                    <a:p>
                      <a:pPr marL="2057400" indent="-2057400" algn="ctr"/>
                      <a:r>
                        <a:rPr lang="de-DE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„Ich bin dir näher als du glaubst“ </a:t>
                      </a:r>
                      <a:r>
                        <a:rPr lang="de-DE" sz="2400" b="1" i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2400" b="1" i="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Gott</a:t>
                      </a:r>
                      <a:r>
                        <a:rPr lang="de-DE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de-DE" sz="2400" b="1" i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3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Jesus lädt uns ein – ja ER beauftragt uns – dass wir für andere Menschen </a:t>
                      </a:r>
                    </a:p>
                    <a:p>
                      <a:r>
                        <a:rPr lang="de-DE" sz="3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 Orten </a:t>
                      </a:r>
                      <a:r>
                        <a:rPr lang="de-DE" sz="36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SEiner</a:t>
                      </a:r>
                      <a:r>
                        <a:rPr lang="de-DE" sz="3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Gegenwart werden. </a:t>
                      </a:r>
                      <a:endParaRPr lang="de-DE" sz="3600" b="0" i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22" y="4321458"/>
            <a:ext cx="3276364" cy="23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990714"/>
              </p:ext>
            </p:extLst>
          </p:nvPr>
        </p:nvGraphicFramePr>
        <p:xfrm>
          <a:off x="611560" y="215985"/>
          <a:ext cx="7992888" cy="6453375"/>
        </p:xfrm>
        <a:graphic>
          <a:graphicData uri="http://schemas.openxmlformats.org/drawingml/2006/table">
            <a:tbl>
              <a:tblPr firstRow="1" bandRow="1"/>
              <a:tblGrid>
                <a:gridCol w="7992888"/>
              </a:tblGrid>
              <a:tr h="6453375">
                <a:tc>
                  <a:txBody>
                    <a:bodyPr/>
                    <a:lstStyle/>
                    <a:p>
                      <a:pPr marL="2057400" indent="-2057400" algn="ctr"/>
                      <a:r>
                        <a:rPr lang="de-DE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„Ich bin dir näher als du glaubst“ </a:t>
                      </a:r>
                      <a:r>
                        <a:rPr lang="de-DE" sz="2400" b="1" i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2400" b="1" i="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Gott</a:t>
                      </a:r>
                      <a:r>
                        <a:rPr lang="de-DE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de-DE" sz="2400" b="1" i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4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„Die Weihnachtsgeschichte </a:t>
                      </a:r>
                      <a:endParaRPr lang="de-DE" sz="40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4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 Gottes </a:t>
                      </a:r>
                      <a:r>
                        <a:rPr lang="de-DE" sz="4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Abstiegsgeschichte, </a:t>
                      </a:r>
                    </a:p>
                    <a:p>
                      <a:r>
                        <a:rPr lang="de-DE" sz="4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sie ist die Geschichte </a:t>
                      </a:r>
                      <a:endParaRPr lang="de-DE" sz="40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4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 Weggemeinschaft </a:t>
                      </a:r>
                      <a:r>
                        <a:rPr lang="de-DE" sz="4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Gottes mit uns. Gott interessiert sich dafür, </a:t>
                      </a:r>
                    </a:p>
                    <a:p>
                      <a:r>
                        <a:rPr lang="de-DE" sz="4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 es uns geht.“</a:t>
                      </a:r>
                    </a:p>
                    <a:p>
                      <a:r>
                        <a:rPr lang="de-DE" sz="3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Klaus Hemmerle</a:t>
                      </a:r>
                      <a:endParaRPr lang="de-DE" sz="40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96" y="5599031"/>
            <a:ext cx="1511052" cy="107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3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957158"/>
              </p:ext>
            </p:extLst>
          </p:nvPr>
        </p:nvGraphicFramePr>
        <p:xfrm>
          <a:off x="611560" y="215985"/>
          <a:ext cx="7992888" cy="6453375"/>
        </p:xfrm>
        <a:graphic>
          <a:graphicData uri="http://schemas.openxmlformats.org/drawingml/2006/table">
            <a:tbl>
              <a:tblPr firstRow="1" bandRow="1"/>
              <a:tblGrid>
                <a:gridCol w="7992888"/>
              </a:tblGrid>
              <a:tr h="6453375">
                <a:tc>
                  <a:txBody>
                    <a:bodyPr/>
                    <a:lstStyle/>
                    <a:p>
                      <a:pPr marL="2057400" indent="-2057400" algn="ctr"/>
                      <a:r>
                        <a:rPr lang="de-DE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„Ich bin dir näher als du glaubst“ </a:t>
                      </a:r>
                      <a:r>
                        <a:rPr lang="de-DE" sz="2400" b="1" i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2400" b="1" i="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Gott</a:t>
                      </a:r>
                      <a:r>
                        <a:rPr lang="de-DE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de-DE" sz="2400" b="1" i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4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„Siehe, dein König kommt zu dir,</a:t>
                      </a:r>
                    </a:p>
                    <a:p>
                      <a:r>
                        <a:rPr lang="de-DE" sz="4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 </a:t>
                      </a:r>
                      <a:r>
                        <a:rPr lang="de-DE" sz="4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Gerechter und ein Helfer.“ </a:t>
                      </a:r>
                    </a:p>
                    <a:p>
                      <a:r>
                        <a:rPr lang="de-DE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Sacharja 9, 9b</a:t>
                      </a:r>
                      <a:endParaRPr lang="de-DE" sz="3200" b="1" i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96" y="5599031"/>
            <a:ext cx="1511052" cy="107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6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768511"/>
              </p:ext>
            </p:extLst>
          </p:nvPr>
        </p:nvGraphicFramePr>
        <p:xfrm>
          <a:off x="611560" y="215985"/>
          <a:ext cx="7992888" cy="6453375"/>
        </p:xfrm>
        <a:graphic>
          <a:graphicData uri="http://schemas.openxmlformats.org/drawingml/2006/table">
            <a:tbl>
              <a:tblPr firstRow="1" bandRow="1"/>
              <a:tblGrid>
                <a:gridCol w="7992888"/>
              </a:tblGrid>
              <a:tr h="6453375">
                <a:tc>
                  <a:txBody>
                    <a:bodyPr/>
                    <a:lstStyle/>
                    <a:p>
                      <a:pPr marL="2057400" indent="-2057400" algn="ctr"/>
                      <a:r>
                        <a:rPr lang="de-DE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„Ich bin dir näher als du glaubst“ </a:t>
                      </a:r>
                      <a:r>
                        <a:rPr lang="de-DE" sz="2400" b="1" i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2400" b="1" i="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Gott</a:t>
                      </a:r>
                      <a:r>
                        <a:rPr lang="de-DE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de-DE" sz="2400" b="1" i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4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„Gott kommt ohne Waffen, </a:t>
                      </a:r>
                    </a:p>
                    <a:p>
                      <a:r>
                        <a:rPr lang="de-DE" sz="4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weil er nicht von außen erobern, sondern von innen gewinnen, </a:t>
                      </a:r>
                    </a:p>
                    <a:p>
                      <a:r>
                        <a:rPr lang="de-DE" sz="4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von innen her umwandeln </a:t>
                      </a:r>
                    </a:p>
                    <a:p>
                      <a:r>
                        <a:rPr lang="de-DE" sz="4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 heilen will.“ </a:t>
                      </a:r>
                    </a:p>
                    <a:p>
                      <a:r>
                        <a:rPr lang="de-DE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Josef Ratzinger </a:t>
                      </a:r>
                      <a:endParaRPr lang="de-DE" sz="3200" b="1" i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96" y="5599031"/>
            <a:ext cx="1511052" cy="107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644536"/>
              </p:ext>
            </p:extLst>
          </p:nvPr>
        </p:nvGraphicFramePr>
        <p:xfrm>
          <a:off x="611560" y="215985"/>
          <a:ext cx="7992888" cy="6453375"/>
        </p:xfrm>
        <a:graphic>
          <a:graphicData uri="http://schemas.openxmlformats.org/drawingml/2006/table">
            <a:tbl>
              <a:tblPr firstRow="1" bandRow="1"/>
              <a:tblGrid>
                <a:gridCol w="7992888"/>
              </a:tblGrid>
              <a:tr h="6453375">
                <a:tc>
                  <a:txBody>
                    <a:bodyPr/>
                    <a:lstStyle/>
                    <a:p>
                      <a:pPr marL="2057400" indent="-2057400" algn="ctr"/>
                      <a:r>
                        <a:rPr lang="de-DE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„Ich bin dir näher als du glaubst“ </a:t>
                      </a:r>
                      <a:r>
                        <a:rPr lang="de-DE" sz="2400" b="1" i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2400" b="1" i="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Gott</a:t>
                      </a:r>
                      <a:r>
                        <a:rPr lang="de-DE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de-DE" sz="2400" b="1" i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40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40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40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40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96" y="5599031"/>
            <a:ext cx="1511052" cy="107032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296" y="836712"/>
            <a:ext cx="680741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644536"/>
              </p:ext>
            </p:extLst>
          </p:nvPr>
        </p:nvGraphicFramePr>
        <p:xfrm>
          <a:off x="611560" y="215985"/>
          <a:ext cx="7992888" cy="6453375"/>
        </p:xfrm>
        <a:graphic>
          <a:graphicData uri="http://schemas.openxmlformats.org/drawingml/2006/table">
            <a:tbl>
              <a:tblPr firstRow="1" bandRow="1"/>
              <a:tblGrid>
                <a:gridCol w="7992888"/>
              </a:tblGrid>
              <a:tr h="6453375">
                <a:tc>
                  <a:txBody>
                    <a:bodyPr/>
                    <a:lstStyle/>
                    <a:p>
                      <a:pPr marL="2057400" indent="-2057400" algn="ctr"/>
                      <a:r>
                        <a:rPr lang="de-DE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„Ich bin dir näher als du glaubst“ </a:t>
                      </a:r>
                      <a:r>
                        <a:rPr lang="de-DE" sz="2400" b="1" i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2400" b="1" i="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Gott</a:t>
                      </a:r>
                      <a:r>
                        <a:rPr lang="de-DE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de-DE" sz="2400" b="1" i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40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40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40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40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96" y="5599031"/>
            <a:ext cx="1511052" cy="107032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32791" t="31916" r="42333" b="40062"/>
          <a:stretch/>
        </p:blipFill>
        <p:spPr>
          <a:xfrm>
            <a:off x="1488116" y="764704"/>
            <a:ext cx="6239776" cy="475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0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644536"/>
              </p:ext>
            </p:extLst>
          </p:nvPr>
        </p:nvGraphicFramePr>
        <p:xfrm>
          <a:off x="611560" y="215985"/>
          <a:ext cx="7992888" cy="6453375"/>
        </p:xfrm>
        <a:graphic>
          <a:graphicData uri="http://schemas.openxmlformats.org/drawingml/2006/table">
            <a:tbl>
              <a:tblPr firstRow="1" bandRow="1"/>
              <a:tblGrid>
                <a:gridCol w="7992888"/>
              </a:tblGrid>
              <a:tr h="6453375">
                <a:tc>
                  <a:txBody>
                    <a:bodyPr/>
                    <a:lstStyle/>
                    <a:p>
                      <a:pPr marL="2057400" indent="-2057400" algn="ctr"/>
                      <a:r>
                        <a:rPr lang="de-DE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„Ich bin dir näher als du glaubst“ </a:t>
                      </a:r>
                      <a:r>
                        <a:rPr lang="de-DE" sz="2400" b="1" i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2400" b="1" i="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Gott</a:t>
                      </a:r>
                      <a:r>
                        <a:rPr lang="de-DE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de-DE" sz="2400" b="1" i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40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40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40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40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96" y="5599031"/>
            <a:ext cx="1511052" cy="107032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296" y="836712"/>
            <a:ext cx="680741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246867"/>
              </p:ext>
            </p:extLst>
          </p:nvPr>
        </p:nvGraphicFramePr>
        <p:xfrm>
          <a:off x="611560" y="215985"/>
          <a:ext cx="7992888" cy="6453375"/>
        </p:xfrm>
        <a:graphic>
          <a:graphicData uri="http://schemas.openxmlformats.org/drawingml/2006/table">
            <a:tbl>
              <a:tblPr firstRow="1" bandRow="1"/>
              <a:tblGrid>
                <a:gridCol w="7992888"/>
              </a:tblGrid>
              <a:tr h="6453375">
                <a:tc>
                  <a:txBody>
                    <a:bodyPr/>
                    <a:lstStyle/>
                    <a:p>
                      <a:pPr marL="2057400" indent="-2057400" algn="ctr"/>
                      <a:endParaRPr lang="de-DE" sz="2400" b="1" i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2400" b="1" i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40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40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40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40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26" y="1401695"/>
            <a:ext cx="5762755" cy="40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513032"/>
              </p:ext>
            </p:extLst>
          </p:nvPr>
        </p:nvGraphicFramePr>
        <p:xfrm>
          <a:off x="611560" y="215985"/>
          <a:ext cx="7992888" cy="6453375"/>
        </p:xfrm>
        <a:graphic>
          <a:graphicData uri="http://schemas.openxmlformats.org/drawingml/2006/table">
            <a:tbl>
              <a:tblPr firstRow="1" bandRow="1"/>
              <a:tblGrid>
                <a:gridCol w="7992888"/>
              </a:tblGrid>
              <a:tr h="6453375">
                <a:tc>
                  <a:txBody>
                    <a:bodyPr/>
                    <a:lstStyle/>
                    <a:p>
                      <a:pPr marL="2057400" indent="-2057400" algn="ctr"/>
                      <a:r>
                        <a:rPr lang="de-DE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„Ich bin dir näher als du glaubst“ </a:t>
                      </a:r>
                      <a:r>
                        <a:rPr lang="de-DE" sz="2400" b="1" i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2400" b="1" i="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Gott</a:t>
                      </a:r>
                      <a:r>
                        <a:rPr lang="de-DE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de-DE" sz="2400" b="1" i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4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„Die Weihnachtsgeschichte </a:t>
                      </a:r>
                      <a:endParaRPr lang="de-DE" sz="40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4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 Gottes </a:t>
                      </a:r>
                      <a:r>
                        <a:rPr lang="de-DE" sz="4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Abstiegsgeschichte, </a:t>
                      </a:r>
                    </a:p>
                    <a:p>
                      <a:r>
                        <a:rPr lang="de-DE" sz="4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sie ist die Geschichte </a:t>
                      </a:r>
                      <a:endParaRPr lang="de-DE" sz="40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4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 Weggemeinschaft </a:t>
                      </a:r>
                      <a:r>
                        <a:rPr lang="de-DE" sz="4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Gottes mit uns. Gott interessiert sich dafür, </a:t>
                      </a:r>
                    </a:p>
                    <a:p>
                      <a:r>
                        <a:rPr lang="de-DE" sz="4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 es uns geht.“</a:t>
                      </a:r>
                    </a:p>
                    <a:p>
                      <a:r>
                        <a:rPr lang="de-DE" sz="3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Klaus Hemmerle</a:t>
                      </a:r>
                      <a:endParaRPr lang="de-DE" sz="40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96" y="5599031"/>
            <a:ext cx="1511052" cy="107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246867"/>
              </p:ext>
            </p:extLst>
          </p:nvPr>
        </p:nvGraphicFramePr>
        <p:xfrm>
          <a:off x="611560" y="215985"/>
          <a:ext cx="7992888" cy="6453375"/>
        </p:xfrm>
        <a:graphic>
          <a:graphicData uri="http://schemas.openxmlformats.org/drawingml/2006/table">
            <a:tbl>
              <a:tblPr firstRow="1" bandRow="1"/>
              <a:tblGrid>
                <a:gridCol w="7992888"/>
              </a:tblGrid>
              <a:tr h="6453375">
                <a:tc>
                  <a:txBody>
                    <a:bodyPr/>
                    <a:lstStyle/>
                    <a:p>
                      <a:pPr marL="2057400" indent="-2057400" algn="ctr"/>
                      <a:endParaRPr lang="de-DE" sz="2400" b="1" i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2400" b="1" i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40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40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40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40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26" y="1401695"/>
            <a:ext cx="5762755" cy="40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</Words>
  <Application>Microsoft Office PowerPoint</Application>
  <PresentationFormat>Bildschirmpräsentation (4:3)</PresentationFormat>
  <Paragraphs>102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0" baseType="lpstr">
      <vt:lpstr>Arial</vt:lpstr>
      <vt:lpstr>Calibri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Fehler, Hartmut</dc:creator>
  <cp:lastModifiedBy>Hartmut Fehler</cp:lastModifiedBy>
  <cp:revision>51</cp:revision>
  <dcterms:created xsi:type="dcterms:W3CDTF">2015-05-23T22:08:57Z</dcterms:created>
  <dcterms:modified xsi:type="dcterms:W3CDTF">2021-11-25T13:24:00Z</dcterms:modified>
</cp:coreProperties>
</file>